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6" r:id="rId3"/>
    <p:sldId id="273" r:id="rId4"/>
    <p:sldId id="264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79" r:id="rId13"/>
    <p:sldId id="268" r:id="rId14"/>
    <p:sldId id="265" r:id="rId15"/>
    <p:sldId id="269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51522F8-70CC-4454-8D8D-26BB14926ED6}"/>
    <pc:docChg chg="addSld modSld">
      <pc:chgData name="" userId="" providerId="" clId="Web-{451522F8-70CC-4454-8D8D-26BB14926ED6}" dt="2019-07-25T23:04:22.036" v="30" actId="1076"/>
      <pc:docMkLst>
        <pc:docMk/>
      </pc:docMkLst>
      <pc:sldChg chg="addSp modSp">
        <pc:chgData name="" userId="" providerId="" clId="Web-{451522F8-70CC-4454-8D8D-26BB14926ED6}" dt="2019-07-25T22:54:08.316" v="14" actId="1076"/>
        <pc:sldMkLst>
          <pc:docMk/>
          <pc:sldMk cId="0" sldId="276"/>
        </pc:sldMkLst>
        <pc:picChg chg="add mod">
          <ac:chgData name="" userId="" providerId="" clId="Web-{451522F8-70CC-4454-8D8D-26BB14926ED6}" dt="2019-07-25T22:54:08.316" v="14" actId="1076"/>
          <ac:picMkLst>
            <pc:docMk/>
            <pc:sldMk cId="0" sldId="276"/>
            <ac:picMk id="2" creationId="{19D15122-1AC4-4393-BB46-880B756C869C}"/>
          </ac:picMkLst>
        </pc:picChg>
      </pc:sldChg>
      <pc:sldChg chg="addSp delSp modSp add replId">
        <pc:chgData name="" userId="" providerId="" clId="Web-{451522F8-70CC-4454-8D8D-26BB14926ED6}" dt="2019-07-25T22:54:00.972" v="13" actId="1076"/>
        <pc:sldMkLst>
          <pc:docMk/>
          <pc:sldMk cId="1798961366" sldId="277"/>
        </pc:sldMkLst>
        <pc:picChg chg="del">
          <ac:chgData name="" userId="" providerId="" clId="Web-{451522F8-70CC-4454-8D8D-26BB14926ED6}" dt="2019-07-25T22:53:15.126" v="5"/>
          <ac:picMkLst>
            <pc:docMk/>
            <pc:sldMk cId="1798961366" sldId="277"/>
            <ac:picMk id="2" creationId="{19D15122-1AC4-4393-BB46-880B756C869C}"/>
          </ac:picMkLst>
        </pc:picChg>
        <pc:picChg chg="add mod">
          <ac:chgData name="" userId="" providerId="" clId="Web-{451522F8-70CC-4454-8D8D-26BB14926ED6}" dt="2019-07-25T22:54:00.972" v="13" actId="1076"/>
          <ac:picMkLst>
            <pc:docMk/>
            <pc:sldMk cId="1798961366" sldId="277"/>
            <ac:picMk id="3" creationId="{CF318E35-A4DE-45CD-A5A6-6B49D572F8AE}"/>
          </ac:picMkLst>
        </pc:picChg>
      </pc:sldChg>
      <pc:sldChg chg="addSp modSp add replId">
        <pc:chgData name="" userId="" providerId="" clId="Web-{451522F8-70CC-4454-8D8D-26BB14926ED6}" dt="2019-07-25T22:54:36.504" v="19" actId="1076"/>
        <pc:sldMkLst>
          <pc:docMk/>
          <pc:sldMk cId="3550886276" sldId="278"/>
        </pc:sldMkLst>
        <pc:picChg chg="add mod">
          <ac:chgData name="" userId="" providerId="" clId="Web-{451522F8-70CC-4454-8D8D-26BB14926ED6}" dt="2019-07-25T22:54:36.504" v="19" actId="1076"/>
          <ac:picMkLst>
            <pc:docMk/>
            <pc:sldMk cId="3550886276" sldId="278"/>
            <ac:picMk id="2" creationId="{BAE35CDB-322C-414A-AD6A-289C1E8AAB29}"/>
          </ac:picMkLst>
        </pc:picChg>
      </pc:sldChg>
      <pc:sldChg chg="addSp modSp add replId">
        <pc:chgData name="" userId="" providerId="" clId="Web-{451522F8-70CC-4454-8D8D-26BB14926ED6}" dt="2019-07-25T23:04:22.036" v="30" actId="1076"/>
        <pc:sldMkLst>
          <pc:docMk/>
          <pc:sldMk cId="2756636468" sldId="279"/>
        </pc:sldMkLst>
        <pc:picChg chg="add mod">
          <ac:chgData name="" userId="" providerId="" clId="Web-{451522F8-70CC-4454-8D8D-26BB14926ED6}" dt="2019-07-25T23:04:22.036" v="30" actId="1076"/>
          <ac:picMkLst>
            <pc:docMk/>
            <pc:sldMk cId="2756636468" sldId="279"/>
            <ac:picMk id="2" creationId="{511FF499-2441-40D5-BD12-CCC86F6A4EB5}"/>
          </ac:picMkLst>
        </pc:picChg>
      </pc:sldChg>
      <pc:sldChg chg="addSp modSp add replId">
        <pc:chgData name="" userId="" providerId="" clId="Web-{451522F8-70CC-4454-8D8D-26BB14926ED6}" dt="2019-07-25T22:55:07.795" v="23" actId="1076"/>
        <pc:sldMkLst>
          <pc:docMk/>
          <pc:sldMk cId="793407869" sldId="280"/>
        </pc:sldMkLst>
        <pc:picChg chg="add mod">
          <ac:chgData name="" userId="" providerId="" clId="Web-{451522F8-70CC-4454-8D8D-26BB14926ED6}" dt="2019-07-25T22:55:07.795" v="23" actId="1076"/>
          <ac:picMkLst>
            <pc:docMk/>
            <pc:sldMk cId="793407869" sldId="280"/>
            <ac:picMk id="2" creationId="{8A289643-1FE1-410E-BD10-4B7C301C1E0C}"/>
          </ac:picMkLst>
        </pc:picChg>
      </pc:sldChg>
      <pc:sldChg chg="addSp modSp add replId">
        <pc:chgData name="" userId="" providerId="" clId="Web-{451522F8-70CC-4454-8D8D-26BB14926ED6}" dt="2019-07-25T23:02:54.611" v="26" actId="14100"/>
        <pc:sldMkLst>
          <pc:docMk/>
          <pc:sldMk cId="513133441" sldId="281"/>
        </pc:sldMkLst>
        <pc:picChg chg="add mod">
          <ac:chgData name="" userId="" providerId="" clId="Web-{451522F8-70CC-4454-8D8D-26BB14926ED6}" dt="2019-07-25T23:02:54.611" v="26" actId="14100"/>
          <ac:picMkLst>
            <pc:docMk/>
            <pc:sldMk cId="513133441" sldId="281"/>
            <ac:picMk id="2" creationId="{3EFD0F5E-0805-4A5A-B213-5AF1B587350E}"/>
          </ac:picMkLst>
        </pc:picChg>
      </pc:sldChg>
    </pc:docChg>
  </pc:docChgLst>
  <pc:docChgLst>
    <pc:chgData clId="Web-{FBA9D153-7465-4FA5-8B71-190BBECDA0BD}"/>
    <pc:docChg chg="modSld">
      <pc:chgData name="" userId="" providerId="" clId="Web-{FBA9D153-7465-4FA5-8B71-190BBECDA0BD}" dt="2019-07-17T17:45:25.786" v="14" actId="20577"/>
      <pc:docMkLst>
        <pc:docMk/>
      </pc:docMkLst>
      <pc:sldChg chg="modSp">
        <pc:chgData name="" userId="" providerId="" clId="Web-{FBA9D153-7465-4FA5-8B71-190BBECDA0BD}" dt="2019-07-17T17:45:08.567" v="8" actId="20577"/>
        <pc:sldMkLst>
          <pc:docMk/>
          <pc:sldMk cId="0" sldId="264"/>
        </pc:sldMkLst>
        <pc:spChg chg="mod">
          <ac:chgData name="" userId="" providerId="" clId="Web-{FBA9D153-7465-4FA5-8B71-190BBECDA0BD}" dt="2019-07-17T17:45:08.567" v="8" actId="20577"/>
          <ac:spMkLst>
            <pc:docMk/>
            <pc:sldMk cId="0" sldId="264"/>
            <ac:spMk id="10242" creationId="{84976632-2881-4A51-A74A-7123AA4BF663}"/>
          </ac:spMkLst>
        </pc:spChg>
      </pc:sldChg>
      <pc:sldChg chg="modSp">
        <pc:chgData name="" userId="" providerId="" clId="Web-{FBA9D153-7465-4FA5-8B71-190BBECDA0BD}" dt="2019-07-17T17:45:25.786" v="14" actId="20577"/>
        <pc:sldMkLst>
          <pc:docMk/>
          <pc:sldMk cId="0" sldId="274"/>
        </pc:sldMkLst>
        <pc:spChg chg="mod">
          <ac:chgData name="" userId="" providerId="" clId="Web-{FBA9D153-7465-4FA5-8B71-190BBECDA0BD}" dt="2019-07-17T17:45:25.786" v="14" actId="20577"/>
          <ac:spMkLst>
            <pc:docMk/>
            <pc:sldMk cId="0" sldId="274"/>
            <ac:spMk id="11266" creationId="{BEDE49BD-0CA6-435D-B46A-B3DE236DF1F2}"/>
          </ac:spMkLst>
        </pc:spChg>
      </pc:sldChg>
    </pc:docChg>
  </pc:docChgLst>
  <pc:docChgLst>
    <pc:chgData clId="Web-{AB530B16-029D-43AC-B362-008985E10360}"/>
    <pc:docChg chg="modSld">
      <pc:chgData name="" userId="" providerId="" clId="Web-{AB530B16-029D-43AC-B362-008985E10360}" dt="2019-07-17T17:53:29.884" v="7" actId="20577"/>
      <pc:docMkLst>
        <pc:docMk/>
      </pc:docMkLst>
      <pc:sldChg chg="addSp delSp modSp">
        <pc:chgData name="" userId="" providerId="" clId="Web-{AB530B16-029D-43AC-B362-008985E10360}" dt="2019-07-17T17:53:29.884" v="7" actId="20577"/>
        <pc:sldMkLst>
          <pc:docMk/>
          <pc:sldMk cId="0" sldId="273"/>
        </pc:sldMkLst>
        <pc:spChg chg="add del mod">
          <ac:chgData name="" userId="" providerId="" clId="Web-{AB530B16-029D-43AC-B362-008985E10360}" dt="2019-07-17T17:53:12.712" v="3"/>
          <ac:spMkLst>
            <pc:docMk/>
            <pc:sldMk cId="0" sldId="273"/>
            <ac:spMk id="2" creationId="{E2BDA7EA-211F-416D-9F1D-5894B1CFA581}"/>
          </ac:spMkLst>
        </pc:spChg>
        <pc:spChg chg="mod">
          <ac:chgData name="" userId="" providerId="" clId="Web-{AB530B16-029D-43AC-B362-008985E10360}" dt="2019-07-17T17:53:29.884" v="7" actId="20577"/>
          <ac:spMkLst>
            <pc:docMk/>
            <pc:sldMk cId="0" sldId="273"/>
            <ac:spMk id="9219" creationId="{FFA15454-391F-4A1E-A155-41716FD8586D}"/>
          </ac:spMkLst>
        </pc:spChg>
      </pc:sldChg>
    </pc:docChg>
  </pc:docChgLst>
  <pc:docChgLst>
    <pc:chgData clId="Web-{8FEA3CF5-6D48-4440-906F-9912B90F7899}"/>
    <pc:docChg chg="modSld">
      <pc:chgData name="" userId="" providerId="" clId="Web-{8FEA3CF5-6D48-4440-906F-9912B90F7899}" dt="2019-07-17T18:13:39.249" v="666"/>
      <pc:docMkLst>
        <pc:docMk/>
      </pc:docMkLst>
      <pc:sldChg chg="addSp modSp">
        <pc:chgData name="" userId="" providerId="" clId="Web-{8FEA3CF5-6D48-4440-906F-9912B90F7899}" dt="2019-07-17T17:57:33.932" v="30" actId="1076"/>
        <pc:sldMkLst>
          <pc:docMk/>
          <pc:sldMk cId="0" sldId="264"/>
        </pc:sldMkLst>
        <pc:spChg chg="add mod">
          <ac:chgData name="" userId="" providerId="" clId="Web-{8FEA3CF5-6D48-4440-906F-9912B90F7899}" dt="2019-07-17T17:54:42.075" v="1" actId="20577"/>
          <ac:spMkLst>
            <pc:docMk/>
            <pc:sldMk cId="0" sldId="264"/>
            <ac:spMk id="2" creationId="{06313F21-FC7C-4CB9-B6F2-20E0298CB7C6}"/>
          </ac:spMkLst>
        </pc:spChg>
        <pc:spChg chg="add mod">
          <ac:chgData name="" userId="" providerId="" clId="Web-{8FEA3CF5-6D48-4440-906F-9912B90F7899}" dt="2019-07-17T17:57:33.932" v="30" actId="1076"/>
          <ac:spMkLst>
            <pc:docMk/>
            <pc:sldMk cId="0" sldId="264"/>
            <ac:spMk id="3" creationId="{93A651B5-D24C-4540-A8D3-C3C7E47A69B9}"/>
          </ac:spMkLst>
        </pc:spChg>
      </pc:sldChg>
      <pc:sldChg chg="addSp delSp modSp">
        <pc:chgData name="" userId="" providerId="" clId="Web-{8FEA3CF5-6D48-4440-906F-9912B90F7899}" dt="2019-07-17T18:00:25.698" v="136" actId="20577"/>
        <pc:sldMkLst>
          <pc:docMk/>
          <pc:sldMk cId="0" sldId="269"/>
        </pc:sldMkLst>
        <pc:spChg chg="add mod">
          <ac:chgData name="" userId="" providerId="" clId="Web-{8FEA3CF5-6D48-4440-906F-9912B90F7899}" dt="2019-07-17T18:00:25.698" v="136" actId="20577"/>
          <ac:spMkLst>
            <pc:docMk/>
            <pc:sldMk cId="0" sldId="269"/>
            <ac:spMk id="2" creationId="{D47AFD4A-7294-429D-9EF3-3750CB1AED30}"/>
          </ac:spMkLst>
        </pc:spChg>
        <pc:spChg chg="del">
          <ac:chgData name="" userId="" providerId="" clId="Web-{8FEA3CF5-6D48-4440-906F-9912B90F7899}" dt="2019-07-17T17:58:39.698" v="34"/>
          <ac:spMkLst>
            <pc:docMk/>
            <pc:sldMk cId="0" sldId="269"/>
            <ac:spMk id="16387" creationId="{A27B2FB4-282D-4116-AD68-B7316B15E6AA}"/>
          </ac:spMkLst>
        </pc:spChg>
      </pc:sldChg>
      <pc:sldChg chg="modSp">
        <pc:chgData name="" userId="" providerId="" clId="Web-{8FEA3CF5-6D48-4440-906F-9912B90F7899}" dt="2019-07-17T17:58:07.072" v="33" actId="1076"/>
        <pc:sldMkLst>
          <pc:docMk/>
          <pc:sldMk cId="0" sldId="273"/>
        </pc:sldMkLst>
        <pc:spChg chg="mod">
          <ac:chgData name="" userId="" providerId="" clId="Web-{8FEA3CF5-6D48-4440-906F-9912B90F7899}" dt="2019-07-17T17:58:07.072" v="33" actId="1076"/>
          <ac:spMkLst>
            <pc:docMk/>
            <pc:sldMk cId="0" sldId="273"/>
            <ac:spMk id="9219" creationId="{FFA15454-391F-4A1E-A155-41716FD8586D}"/>
          </ac:spMkLst>
        </pc:spChg>
      </pc:sldChg>
      <pc:sldChg chg="addSp delSp modSp">
        <pc:chgData name="" userId="" providerId="" clId="Web-{8FEA3CF5-6D48-4440-906F-9912B90F7899}" dt="2019-07-17T17:57:29.838" v="29" actId="1076"/>
        <pc:sldMkLst>
          <pc:docMk/>
          <pc:sldMk cId="0" sldId="274"/>
        </pc:sldMkLst>
        <pc:spChg chg="add mod">
          <ac:chgData name="" userId="" providerId="" clId="Web-{8FEA3CF5-6D48-4440-906F-9912B90F7899}" dt="2019-07-17T17:57:29.838" v="29" actId="1076"/>
          <ac:spMkLst>
            <pc:docMk/>
            <pc:sldMk cId="0" sldId="274"/>
            <ac:spMk id="2" creationId="{10F188BC-B043-4E89-AC57-8B1C991CF3C9}"/>
          </ac:spMkLst>
        </pc:spChg>
        <pc:spChg chg="del">
          <ac:chgData name="" userId="" providerId="" clId="Web-{8FEA3CF5-6D48-4440-906F-9912B90F7899}" dt="2019-07-17T17:56:08.197" v="13"/>
          <ac:spMkLst>
            <pc:docMk/>
            <pc:sldMk cId="0" sldId="274"/>
            <ac:spMk id="11267" creationId="{7F5EA844-4BA6-488F-852E-884E4192C4F2}"/>
          </ac:spMkLst>
        </pc:spChg>
      </pc:sldChg>
      <pc:sldChg chg="addSp delSp modSp">
        <pc:chgData name="" userId="" providerId="" clId="Web-{8FEA3CF5-6D48-4440-906F-9912B90F7899}" dt="2019-07-17T18:13:07.874" v="662" actId="20577"/>
        <pc:sldMkLst>
          <pc:docMk/>
          <pc:sldMk cId="0" sldId="275"/>
        </pc:sldMkLst>
        <pc:spChg chg="add mod">
          <ac:chgData name="" userId="" providerId="" clId="Web-{8FEA3CF5-6D48-4440-906F-9912B90F7899}" dt="2019-07-17T18:13:07.874" v="662" actId="20577"/>
          <ac:spMkLst>
            <pc:docMk/>
            <pc:sldMk cId="0" sldId="275"/>
            <ac:spMk id="2" creationId="{D1E87CA5-CE7C-40E9-A569-59748248BC73}"/>
          </ac:spMkLst>
        </pc:spChg>
        <pc:spChg chg="mod">
          <ac:chgData name="" userId="" providerId="" clId="Web-{8FEA3CF5-6D48-4440-906F-9912B90F7899}" dt="2019-07-17T18:04:42.028" v="156" actId="20577"/>
          <ac:spMkLst>
            <pc:docMk/>
            <pc:sldMk cId="0" sldId="275"/>
            <ac:spMk id="12290" creationId="{B7080A87-1BF5-4FB6-A732-CC2F05625D63}"/>
          </ac:spMkLst>
        </pc:spChg>
        <pc:spChg chg="del">
          <ac:chgData name="" userId="" providerId="" clId="Web-{8FEA3CF5-6D48-4440-906F-9912B90F7899}" dt="2019-07-17T18:00:40.948" v="138"/>
          <ac:spMkLst>
            <pc:docMk/>
            <pc:sldMk cId="0" sldId="275"/>
            <ac:spMk id="12291" creationId="{A47B2861-BABE-482B-8E50-19B3C95B36B0}"/>
          </ac:spMkLst>
        </pc:spChg>
      </pc:sldChg>
      <pc:sldChg chg="delSp modSp">
        <pc:chgData name="" userId="" providerId="" clId="Web-{8FEA3CF5-6D48-4440-906F-9912B90F7899}" dt="2019-07-17T18:13:39.249" v="666"/>
        <pc:sldMkLst>
          <pc:docMk/>
          <pc:sldMk cId="0" sldId="276"/>
        </pc:sldMkLst>
        <pc:spChg chg="mod">
          <ac:chgData name="" userId="" providerId="" clId="Web-{8FEA3CF5-6D48-4440-906F-9912B90F7899}" dt="2019-07-17T18:13:25.327" v="664" actId="20577"/>
          <ac:spMkLst>
            <pc:docMk/>
            <pc:sldMk cId="0" sldId="276"/>
            <ac:spMk id="13314" creationId="{10618773-3957-4E4A-929D-49B6898D6AF3}"/>
          </ac:spMkLst>
        </pc:spChg>
        <pc:spChg chg="del mod">
          <ac:chgData name="" userId="" providerId="" clId="Web-{8FEA3CF5-6D48-4440-906F-9912B90F7899}" dt="2019-07-17T18:13:39.249" v="666"/>
          <ac:spMkLst>
            <pc:docMk/>
            <pc:sldMk cId="0" sldId="276"/>
            <ac:spMk id="13315" creationId="{A1E30C8C-3B38-41D2-9F7B-2A5E3061AA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60C1C-0F72-4324-ACC8-9CBE23D29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A3AFB-90A7-4360-B7C8-31DF274E5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44C36C3-687E-4B23-8FCB-8A02C2EE41B5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B18C8-589B-4CC1-95E3-C00DA3BF9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1975-D580-4099-8B7C-3D0C8E82E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AE71E67-3478-40FD-B582-7126DC4E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628A3-03FE-469B-9193-D4A251C66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9BD3A-671C-4C35-B77C-AF6F768B6B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2D4D6-6013-4B2D-856E-9DACF4EA748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E27343-38D0-43DA-95B6-437CA1090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1BABF1-A8A5-455C-A5F3-A502762D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07C-7A90-4B95-91E6-B2F3C5695F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7C0E-19C4-4059-945A-A18E73C61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D11B3-61B8-4A7E-AE9C-FB9C52A5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81">
            <a:extLst>
              <a:ext uri="{FF2B5EF4-FFF2-40B4-BE49-F238E27FC236}">
                <a16:creationId xmlns:a16="http://schemas.microsoft.com/office/drawing/2014/main" id="{AB47F2D9-4F3A-4501-8608-ED7715F028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82">
            <a:extLst>
              <a:ext uri="{FF2B5EF4-FFF2-40B4-BE49-F238E27FC236}">
                <a16:creationId xmlns:a16="http://schemas.microsoft.com/office/drawing/2014/main" id="{298C00C3-8A63-4222-9CE3-7077F1096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2" tIns="93162" rIns="93162" bIns="931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Take a look!  This is one of the official powerpoint templates for SCS.  I will show the other two options later in the presentation.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40A1-9905-4761-B102-86D583C9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7062-3966-4E77-8823-A480B15C8718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BB023-5C08-4A98-B1C3-F1DD5FA1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3F9C-31EB-4EF7-A2B2-A46FEFC5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D00C-00A5-484B-B7F6-F477DEC1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B83B-9BE8-4D0A-ACA1-A65DDAD5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1B52-E7B5-4C4D-A615-193A9DB61716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3B74-49BF-4471-8D93-EDC1DF3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4A6F-D7A6-4816-8106-9D3EC41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A691-8642-4B63-A39D-6E452362F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69E2-5BA0-46DA-940A-1921013F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6D5C-5A69-4DEB-8690-8B5388100353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F781-F63A-4C9A-B5F9-B43ED3EF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20CB-020A-468F-A7A8-36C2EC7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3972-0DD8-4C4B-BD11-D9F8511C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>
            <a:extLst>
              <a:ext uri="{FF2B5EF4-FFF2-40B4-BE49-F238E27FC236}">
                <a16:creationId xmlns:a16="http://schemas.microsoft.com/office/drawing/2014/main" id="{90372684-0E38-4CB2-BA10-8E597F20E30E}"/>
              </a:ext>
            </a:extLst>
          </p:cNvPr>
          <p:cNvSpPr/>
          <p:nvPr/>
        </p:nvSpPr>
        <p:spPr>
          <a:xfrm>
            <a:off x="10059988" y="876300"/>
            <a:ext cx="1731962" cy="577850"/>
          </a:xfrm>
          <a:prstGeom prst="triangle">
            <a:avLst>
              <a:gd name="adj" fmla="val 32425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Shape 11">
            <a:extLst>
              <a:ext uri="{FF2B5EF4-FFF2-40B4-BE49-F238E27FC236}">
                <a16:creationId xmlns:a16="http://schemas.microsoft.com/office/drawing/2014/main" id="{A9F6B1D3-5FBA-40C1-946A-74CCF965EE0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1549063" cy="6867525"/>
            <a:chOff x="0" y="-7088"/>
            <a:chExt cx="8661398" cy="5150588"/>
          </a:xfrm>
        </p:grpSpPr>
        <p:sp>
          <p:nvSpPr>
            <p:cNvPr id="5" name="Shape 12">
              <a:extLst>
                <a:ext uri="{FF2B5EF4-FFF2-40B4-BE49-F238E27FC236}">
                  <a16:creationId xmlns:a16="http://schemas.microsoft.com/office/drawing/2014/main" id="{F8AA64C7-CE42-4893-B357-2E066EFBE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"/>
              <a:ext cx="352527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Shape 13">
              <a:extLst>
                <a:ext uri="{FF2B5EF4-FFF2-40B4-BE49-F238E27FC236}">
                  <a16:creationId xmlns:a16="http://schemas.microsoft.com/office/drawing/2014/main" id="{D18D2037-3876-403B-BD02-41112E190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8135" y="-7088"/>
              <a:ext cx="5143263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Shape 14">
            <a:extLst>
              <a:ext uri="{FF2B5EF4-FFF2-40B4-BE49-F238E27FC236}">
                <a16:creationId xmlns:a16="http://schemas.microsoft.com/office/drawing/2014/main" id="{EAFCA622-E1EF-4DF9-8780-8A947BF5A9C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454150"/>
            <a:ext cx="11796713" cy="3949700"/>
            <a:chOff x="-8178042" y="-4493254"/>
            <a:chExt cx="19483597" cy="6522736"/>
          </a:xfrm>
        </p:grpSpPr>
        <p:sp>
          <p:nvSpPr>
            <p:cNvPr id="8" name="Shape 15">
              <a:extLst>
                <a:ext uri="{FF2B5EF4-FFF2-40B4-BE49-F238E27FC236}">
                  <a16:creationId xmlns:a16="http://schemas.microsoft.com/office/drawing/2014/main" id="{FACF32BA-88F2-45C3-ABDC-F7A6E232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51823" y="-4467037"/>
              <a:ext cx="12968089" cy="652273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16">
              <a:extLst>
                <a:ext uri="{FF2B5EF4-FFF2-40B4-BE49-F238E27FC236}">
                  <a16:creationId xmlns:a16="http://schemas.microsoft.com/office/drawing/2014/main" id="{46FC4556-3C7B-4893-91EA-52A91733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401" y="-4493254"/>
              <a:ext cx="6523373" cy="6522736"/>
            </a:xfrm>
            <a:prstGeom prst="rtTriangle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Shape 17">
            <a:extLst>
              <a:ext uri="{FF2B5EF4-FFF2-40B4-BE49-F238E27FC236}">
                <a16:creationId xmlns:a16="http://schemas.microsoft.com/office/drawing/2014/main" id="{F2B2E1AE-8BB1-4047-BCBF-F2E304ACE3B9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5703888"/>
            <a:ext cx="7308850" cy="577850"/>
            <a:chOff x="5582264" y="4646737"/>
            <a:chExt cx="5480828" cy="432996"/>
          </a:xfrm>
        </p:grpSpPr>
        <p:sp>
          <p:nvSpPr>
            <p:cNvPr id="11" name="Shape 18">
              <a:extLst>
                <a:ext uri="{FF2B5EF4-FFF2-40B4-BE49-F238E27FC236}">
                  <a16:creationId xmlns:a16="http://schemas.microsoft.com/office/drawing/2014/main" id="{E0B998C6-FA7A-40CA-A3CA-74BDD2B49B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4" y="4948883"/>
              <a:ext cx="394039" cy="13085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2" name="Shape 19">
              <a:extLst>
                <a:ext uri="{FF2B5EF4-FFF2-40B4-BE49-F238E27FC236}">
                  <a16:creationId xmlns:a16="http://schemas.microsoft.com/office/drawing/2014/main" id="{376B9D7E-6DDD-4EEC-840C-856FB27D76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13" name="Shape 20">
                <a:extLst>
                  <a:ext uri="{FF2B5EF4-FFF2-40B4-BE49-F238E27FC236}">
                    <a16:creationId xmlns:a16="http://schemas.microsoft.com/office/drawing/2014/main" id="{887BB29D-5099-46D5-A888-4A4F6391A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48" y="330075"/>
                <a:ext cx="28910911" cy="1699359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4" name="Shape 21">
                <a:extLst>
                  <a:ext uri="{FF2B5EF4-FFF2-40B4-BE49-F238E27FC236}">
                    <a16:creationId xmlns:a16="http://schemas.microsoft.com/office/drawing/2014/main" id="{2281301F-BDC4-42D1-B93F-4F0172830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305" y="330075"/>
                <a:ext cx="1700642" cy="1699359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9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>
            <a:extLst>
              <a:ext uri="{FF2B5EF4-FFF2-40B4-BE49-F238E27FC236}">
                <a16:creationId xmlns:a16="http://schemas.microsoft.com/office/drawing/2014/main" id="{33C0B823-0E3E-40BE-A62E-DCE29D743A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429750" cy="1770063"/>
            <a:chOff x="-3" y="40"/>
            <a:chExt cx="7072430" cy="1327314"/>
          </a:xfrm>
        </p:grpSpPr>
        <p:sp>
          <p:nvSpPr>
            <p:cNvPr id="5" name="Shape 63">
              <a:extLst>
                <a:ext uri="{FF2B5EF4-FFF2-40B4-BE49-F238E27FC236}">
                  <a16:creationId xmlns:a16="http://schemas.microsoft.com/office/drawing/2014/main" id="{B6CBD6D8-B7D1-43BA-A100-F2D5B3A22F3A}"/>
                </a:ext>
              </a:extLst>
            </p:cNvPr>
            <p:cNvSpPr/>
            <p:nvPr/>
          </p:nvSpPr>
          <p:spPr>
            <a:xfrm>
              <a:off x="6292555" y="126224"/>
              <a:ext cx="779872" cy="259511"/>
            </a:xfrm>
            <a:prstGeom prst="triangle">
              <a:avLst>
                <a:gd name="adj" fmla="val 3242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Shape 64">
              <a:extLst>
                <a:ext uri="{FF2B5EF4-FFF2-40B4-BE49-F238E27FC236}">
                  <a16:creationId xmlns:a16="http://schemas.microsoft.com/office/drawing/2014/main" id="{2DB3303B-0171-4B26-9F95-36E350F523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" name="Shape 65">
                <a:extLst>
                  <a:ext uri="{FF2B5EF4-FFF2-40B4-BE49-F238E27FC236}">
                    <a16:creationId xmlns:a16="http://schemas.microsoft.com/office/drawing/2014/main" id="{293D8C54-F413-44DC-B5B0-CA74AEC79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68144" y="330075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66">
                <a:extLst>
                  <a:ext uri="{FF2B5EF4-FFF2-40B4-BE49-F238E27FC236}">
                    <a16:creationId xmlns:a16="http://schemas.microsoft.com/office/drawing/2014/main" id="{3D0784B0-BAB1-41FA-9FEA-70EB2FE43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867" y="330075"/>
                <a:ext cx="1699832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Shape 67">
              <a:extLst>
                <a:ext uri="{FF2B5EF4-FFF2-40B4-BE49-F238E27FC236}">
                  <a16:creationId xmlns:a16="http://schemas.microsoft.com/office/drawing/2014/main" id="{DD47947A-8360-4C92-A22D-3E933580097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" name="Shape 68">
                <a:extLst>
                  <a:ext uri="{FF2B5EF4-FFF2-40B4-BE49-F238E27FC236}">
                    <a16:creationId xmlns:a16="http://schemas.microsoft.com/office/drawing/2014/main" id="{CE92ACFF-010C-448D-9254-49E893A7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18304" y="330927"/>
                <a:ext cx="13883428" cy="1698723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Shape 69">
                <a:extLst>
                  <a:ext uri="{FF2B5EF4-FFF2-40B4-BE49-F238E27FC236}">
                    <a16:creationId xmlns:a16="http://schemas.microsoft.com/office/drawing/2014/main" id="{F338C615-75B2-4897-BE6E-AD70143D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477" y="330927"/>
                <a:ext cx="1699048" cy="1698723"/>
              </a:xfrm>
              <a:prstGeom prst="rtTriangle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Shape 70">
            <a:extLst>
              <a:ext uri="{FF2B5EF4-FFF2-40B4-BE49-F238E27FC236}">
                <a16:creationId xmlns:a16="http://schemas.microsoft.com/office/drawing/2014/main" id="{EDEDC678-EE35-463E-83FC-C6D6D57D13BD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5964238"/>
            <a:ext cx="2936875" cy="893762"/>
            <a:chOff x="5575241" y="4472722"/>
            <a:chExt cx="2202829" cy="670794"/>
          </a:xfrm>
        </p:grpSpPr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8FC9C877-9298-4E22-83C7-F531A650A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1" y="4948116"/>
              <a:ext cx="394127" cy="13106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4" name="Shape 72">
              <a:extLst>
                <a:ext uri="{FF2B5EF4-FFF2-40B4-BE49-F238E27FC236}">
                  <a16:creationId xmlns:a16="http://schemas.microsoft.com/office/drawing/2014/main" id="{B1F53E8A-3D18-455C-AC1D-965CD42C9F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8" name="Shape 73">
                <a:extLst>
                  <a:ext uri="{FF2B5EF4-FFF2-40B4-BE49-F238E27FC236}">
                    <a16:creationId xmlns:a16="http://schemas.microsoft.com/office/drawing/2014/main" id="{F48111D2-44C1-4A98-B324-F39FF738E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45" y="330075"/>
                <a:ext cx="3477455" cy="1699505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9" name="Shape 74">
                <a:extLst>
                  <a:ext uri="{FF2B5EF4-FFF2-40B4-BE49-F238E27FC236}">
                    <a16:creationId xmlns:a16="http://schemas.microsoft.com/office/drawing/2014/main" id="{1A3A71F0-9608-4572-8E64-090C856C8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352" y="330075"/>
                <a:ext cx="1701027" cy="1699505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15" name="Shape 75">
              <a:extLst>
                <a:ext uri="{FF2B5EF4-FFF2-40B4-BE49-F238E27FC236}">
                  <a16:creationId xmlns:a16="http://schemas.microsoft.com/office/drawing/2014/main" id="{58EF8F9B-A41E-4D52-8618-1FC75CFEFD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" name="Shape 76">
                <a:extLst>
                  <a:ext uri="{FF2B5EF4-FFF2-40B4-BE49-F238E27FC236}">
                    <a16:creationId xmlns:a16="http://schemas.microsoft.com/office/drawing/2014/main" id="{810A44F2-6E29-4CB9-8230-F06ACE73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2" y="329732"/>
                <a:ext cx="10618128" cy="170209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7" name="Shape 77">
                <a:extLst>
                  <a:ext uri="{FF2B5EF4-FFF2-40B4-BE49-F238E27FC236}">
                    <a16:creationId xmlns:a16="http://schemas.microsoft.com/office/drawing/2014/main" id="{CB956314-0DCF-427F-86D0-A1E3FA9A1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108" y="329732"/>
                <a:ext cx="1701027" cy="170209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lIns="91425" tIns="91425" rIns="91425" bIns="91425"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80">
            <a:extLst>
              <a:ext uri="{FF2B5EF4-FFF2-40B4-BE49-F238E27FC236}">
                <a16:creationId xmlns:a16="http://schemas.microsoft.com/office/drawing/2014/main" id="{27704AC8-C353-482C-A707-62D9D6B2F65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156825" y="6181725"/>
            <a:ext cx="1984375" cy="420688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A8459B3-43D0-4F00-9E8C-57EC485A5AC9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4C86-95A1-47D0-AE62-90EACD79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29C5-B18A-438E-BEB2-4AA8A02A6522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A186-9ECE-4F20-8DC3-0B471329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BD87-00CC-48EC-B4FC-7604FCE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4657-A89E-493B-898A-294E5247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F65-E6B6-4E14-AA60-AA623EC9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8AFC-1F5B-4833-B4AC-0B87CDC1AB6D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2856-9B51-4DCF-B73D-32687463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429E-C0B8-45B4-9C5C-5A507281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91C7-45EE-4399-AE4F-E6936815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9A93F3-51A5-4680-978D-20ED19E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E077-D7FF-4468-BFFA-5BC8728BADB5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212D55-224C-4815-BBC9-80449B31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123F2-7BF2-48D6-94B5-6CA67253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C83F-327C-47C4-8230-726DE307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FA82B-2E8D-44F3-B002-C3EE0CFF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DD08-F7C8-4F9E-945B-9A860FC12EF1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56C785-2E00-4454-A9E6-533B9882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A8B7A-621F-4B25-A073-DCF779D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2575-40BC-480F-9057-90B6F66E6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E2ED9-1DD0-4C1E-AE1B-75564E6A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EBEF-133E-4F6F-A6D1-1083602A704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FB35F-080E-49E1-91E3-70F706A8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9D67D7-1C87-4E04-823C-92464B2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3894-00A4-49F6-A48F-930D0BDD8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6998E2-C570-4EA5-AAF5-4E949BC8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7762-8AE5-4839-B662-952F3785C21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25FF16-622B-4D73-8292-F0034F9A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43D10F-C26A-4821-9374-DCAAAA3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F047-5084-43F9-B0C5-8E4BB2F94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410BD-C15C-41E1-9461-72936D9D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7469-54FA-445C-8413-A23515ACF804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D998F2-C8A1-4A34-9D07-A77E3713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3E08BA-E68C-464D-A9AA-418AA210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8C80-0025-4A58-98BB-6C097FD5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DC7FB-C83E-4774-BFBC-F6A5B1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8B99-75C0-4BDA-B43B-EE9B503C6AB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3DC8D-F7DD-4E2E-A6A0-835C756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1AD49C-DB15-4828-85C6-3D7CE319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BA6-E6B8-41D8-81F4-77EE3C84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5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89ABA41-E6B1-420D-B3B9-9AD57F28E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1593A3-3813-4DBB-A322-4F15E2A4D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C048-0C50-4E40-98F0-7C76B9517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40F2B-3FDB-4A2A-A495-40FEFADA1550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4180-DA59-45AC-82CD-93658B0A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7937-438E-46B4-A5D6-94E8E22D7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C06AC-7BE9-49A5-83D7-F07B153D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it.ly/SCSAugust2019DLD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>
            <a:extLst>
              <a:ext uri="{FF2B5EF4-FFF2-40B4-BE49-F238E27FC236}">
                <a16:creationId xmlns:a16="http://schemas.microsoft.com/office/drawing/2014/main" id="{30A7BD83-13A1-4A19-A17D-1DC8DD1F7F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93888" y="1284288"/>
            <a:ext cx="7970837" cy="3949700"/>
          </a:xfrm>
        </p:spPr>
        <p:txBody>
          <a:bodyPr lIns="121900" tIns="121900" rIns="121900" bIns="12190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District Learning 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Day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August 8, 2019</a:t>
            </a:r>
            <a:endParaRPr lang="en" sz="5067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874976C0-2829-490C-88D8-AE1A5D64D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03388"/>
            <a:ext cx="2952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A289643-1FE1-410E-BD10-4B7C301C1E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3344" y="2197310"/>
            <a:ext cx="6567577" cy="37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EFD0F5E-0805-4A5A-B213-5AF1B58735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419" y="1769007"/>
            <a:ext cx="3792747" cy="49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11FF499-2441-40D5-BD12-CCC86F6A4E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117" y="1970290"/>
            <a:ext cx="3490822" cy="4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D9EA2AC-3893-42F4-A1C6-3559751D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6FF07EA6-8AA0-4798-B125-9CB37CB8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4340" name="giphy.gif">
            <a:hlinkClick r:id="" action="ppaction://media"/>
            <a:extLst>
              <a:ext uri="{FF2B5EF4-FFF2-40B4-BE49-F238E27FC236}">
                <a16:creationId xmlns:a16="http://schemas.microsoft.com/office/drawing/2014/main" id="{1469A082-E518-4B72-AA71-35A67A990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978025"/>
            <a:ext cx="49863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069381-9906-4DEB-ACB1-C665539B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SURVEY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1E3694B2-8C8F-495A-B57C-F0FEA673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latin typeface="Arial" panose="020B0604020202020204" pitchFamily="34" charset="0"/>
                <a:hlinkClick r:id="rId2"/>
              </a:rPr>
              <a:t>http://bit.ly/SCSAugust2019DLD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8E3BFAF6-E64C-4C40-BDB9-4F16A3BF7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271838"/>
            <a:ext cx="32305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E93C33E-BED3-46B3-AA8D-7C702ACD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CONTACT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AFD4A-7294-429D-9EF3-3750CB1AED30}"/>
              </a:ext>
            </a:extLst>
          </p:cNvPr>
          <p:cNvSpPr txBox="1"/>
          <p:nvPr/>
        </p:nvSpPr>
        <p:spPr>
          <a:xfrm>
            <a:off x="1397660" y="2376559"/>
            <a:ext cx="603498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Debbie Dodson</a:t>
            </a:r>
            <a:endParaRPr lang="en-US" sz="3600" dirty="0"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Librarian</a:t>
            </a:r>
            <a:endParaRPr lang="en-US" sz="3600" dirty="0"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Central High School</a:t>
            </a:r>
            <a:endParaRPr lang="en-US" sz="3600" dirty="0"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(901) 416-3980</a:t>
            </a:r>
          </a:p>
          <a:p>
            <a:r>
              <a:rPr lang="en-US" sz="3600" dirty="0">
                <a:latin typeface="Calibri"/>
                <a:cs typeface="Calibri"/>
              </a:rPr>
              <a:t>dodsondk@scsk12.org</a:t>
            </a:r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1DAA27-ED66-4228-87D7-0EE98074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NORMS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81AB6-37E4-498A-8D2F-E75A55E36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138" y="2190750"/>
            <a:ext cx="8177212" cy="419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Focus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have a lot to learn, so we all commit to focusing and being as present as possible. This work cannot wait.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Openness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are all learning together, so we commit to being open with our successes and challenges, and with ideas and suggestions. It is safe not to know the answer.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Humility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The standards, shifts, and materials are still new for all of us, so we commit to being learners, even if the content isn’t completely new for us.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Support:</a:t>
            </a:r>
            <a:r>
              <a:rPr lang="en-US" sz="2400" b="1" dirty="0"/>
              <a:t>  </a:t>
            </a:r>
            <a:r>
              <a:rPr lang="en-US" sz="2400" dirty="0"/>
              <a:t>Your learning is supported, so ask questions and ask for help.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9A6AC2-520E-4126-8BDE-CCB08E8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63563"/>
            <a:ext cx="7323138" cy="102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SESSION OBJECTIVES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FFA15454-391F-4A1E-A155-41716FD8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697" y="1741436"/>
            <a:ext cx="8177213" cy="4194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ea typeface="+mn-lt"/>
                <a:cs typeface="+mn-lt"/>
              </a:rPr>
              <a:t>Know:</a:t>
            </a:r>
            <a:endParaRPr lang="en-US" altLang="en-US" sz="3200" dirty="0">
              <a:cs typeface="Calibri" panose="020F0502020204030204"/>
            </a:endParaRPr>
          </a:p>
          <a:p>
            <a:endParaRPr lang="en-US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Library programming should be used to promote literacy and to strengthen instruction in core content areas</a:t>
            </a:r>
            <a:endParaRPr lang="en-US" dirty="0">
              <a:cs typeface="Calibri" panose="020F0502020204030204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4976632-2881-4A51-A74A-7123AA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/>
              </a:rPr>
              <a:t>SESSION OBJECTIVES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AB5B9CDE-5C42-44D6-A2D3-BA4C4A61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2300288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6313F21-FC7C-4CB9-B6F2-20E0298CB7C6}"/>
              </a:ext>
            </a:extLst>
          </p:cNvPr>
          <p:cNvSpPr txBox="1">
            <a:spLocks/>
          </p:cNvSpPr>
          <p:nvPr/>
        </p:nvSpPr>
        <p:spPr bwMode="auto">
          <a:xfrm>
            <a:off x="1098550" y="1928812"/>
            <a:ext cx="81772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228600" lvl="0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51B5-D24C-4540-A8D3-C3C7E47A69B9}"/>
              </a:ext>
            </a:extLst>
          </p:cNvPr>
          <p:cNvSpPr txBox="1">
            <a:spLocks/>
          </p:cNvSpPr>
          <p:nvPr/>
        </p:nvSpPr>
        <p:spPr bwMode="auto">
          <a:xfrm>
            <a:off x="1098549" y="2116189"/>
            <a:ext cx="81772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228600" lvl="0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Understand:</a:t>
            </a:r>
            <a:endParaRPr lang="en-US" altLang="en-US" sz="3200" dirty="0">
              <a:ea typeface="+mn-lt"/>
              <a:cs typeface="+mn-lt"/>
            </a:endParaRPr>
          </a:p>
          <a:p>
            <a:endParaRPr lang="en-US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Library programs must be implemented and promoted throughout the school year</a:t>
            </a:r>
            <a:endParaRPr lang="en-US" dirty="0">
              <a:cs typeface="Calibri" panose="020F0502020204030204"/>
            </a:endParaRPr>
          </a:p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EDE49BD-0CA6-435D-B46A-B3DE236D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/>
              </a:rPr>
              <a:t>SESSION OBJECTIVES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188BC-B043-4E89-AC57-8B1C991CF3C9}"/>
              </a:ext>
            </a:extLst>
          </p:cNvPr>
          <p:cNvSpPr txBox="1">
            <a:spLocks/>
          </p:cNvSpPr>
          <p:nvPr/>
        </p:nvSpPr>
        <p:spPr bwMode="auto">
          <a:xfrm>
            <a:off x="1086058" y="2041239"/>
            <a:ext cx="81772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228600" lvl="0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Do:</a:t>
            </a:r>
            <a:endParaRPr lang="en-US" altLang="en-US" sz="3200" dirty="0">
              <a:cs typeface="Calibri" panose="020F0502020204030204"/>
            </a:endParaRPr>
          </a:p>
          <a:p>
            <a:endParaRPr lang="en-US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Discuss library programs that can be implemented for the first quarter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Create a programming plan for the first quarter</a:t>
            </a:r>
            <a:endParaRPr lang="en-US" dirty="0">
              <a:cs typeface="Calibri" panose="020F0502020204030204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080A87-1BF5-4FB6-A732-CC2F0562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/>
              </a:rPr>
              <a:t>Library Routines &amp; Procedures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87CA5-CE7C-40E9-A569-59748248BC73}"/>
              </a:ext>
            </a:extLst>
          </p:cNvPr>
          <p:cNvSpPr txBox="1"/>
          <p:nvPr/>
        </p:nvSpPr>
        <p:spPr>
          <a:xfrm>
            <a:off x="964367" y="2525843"/>
            <a:ext cx="973860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STANDARD 3 – ENVIRONMENT: SPACE, RESOPURCES, AND ROUTINES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5.2 The LIS consistently ensures that the library media resources are available for all, with flexibility and creativity within or beyond the school day.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5.3 Circulation procedures have been established and have been implemented to maximize the use of library resources and have been communicated to all patrons.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5.4 Routines, procedures, and behavioral expectations are evident and consistent and create a culture of accountability for all patrons.</a:t>
            </a:r>
          </a:p>
          <a:p>
            <a:r>
              <a:rPr lang="en-US" dirty="0">
                <a:latin typeface="Calibri"/>
                <a:cs typeface="Calibri"/>
              </a:rPr>
              <a:t>  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2" name="Picture 2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19D15122-1AC4-4393-BB46-880B756C86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117" y="2034548"/>
            <a:ext cx="3505200" cy="4629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3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F318E35-A4DE-45CD-A5A6-6B49D572F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343" y="2063364"/>
            <a:ext cx="3505200" cy="46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Library Routines &amp; Procedures</a:t>
            </a:r>
            <a:endParaRPr lang="en-US"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AE35CDB-322C-414A-AD6A-289C1E8AAB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457" y="1785463"/>
            <a:ext cx="5460520" cy="49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297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Arvo</vt:lpstr>
      <vt:lpstr>Calibri</vt:lpstr>
      <vt:lpstr>Calibri Light</vt:lpstr>
      <vt:lpstr>Office Theme</vt:lpstr>
      <vt:lpstr>District Learning  Day  August 8, 2019</vt:lpstr>
      <vt:lpstr>NORMS</vt:lpstr>
      <vt:lpstr>SESSION OBJECTIVES</vt:lpstr>
      <vt:lpstr>SESSION OBJECTIVES</vt:lpstr>
      <vt:lpstr>SESSION OBJECTIVES</vt:lpstr>
      <vt:lpstr>Library Routines &amp; Procedures</vt:lpstr>
      <vt:lpstr>Library Routines &amp; Procedures</vt:lpstr>
      <vt:lpstr>Library Routines &amp; Procedures</vt:lpstr>
      <vt:lpstr>Library Routines &amp; Procedures</vt:lpstr>
      <vt:lpstr>Library Routines &amp; Procedures</vt:lpstr>
      <vt:lpstr>Library Routines &amp; Procedures</vt:lpstr>
      <vt:lpstr>Library Routines &amp; Procedures</vt:lpstr>
      <vt:lpstr>QUESTIONS</vt:lpstr>
      <vt:lpstr>SURVEY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CHARLOTTE R THOMASMARABLE</dc:creator>
  <cp:lastModifiedBy>ALICIA  FIELDS</cp:lastModifiedBy>
  <cp:revision>132</cp:revision>
  <cp:lastPrinted>2018-06-28T13:09:27Z</cp:lastPrinted>
  <dcterms:created xsi:type="dcterms:W3CDTF">2018-05-18T19:17:37Z</dcterms:created>
  <dcterms:modified xsi:type="dcterms:W3CDTF">2019-07-29T13:44:35Z</dcterms:modified>
</cp:coreProperties>
</file>